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1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4969E-A645-4C33-8CBD-6CFC46C67C08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211BF-2F85-4647-A439-01CF5706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Common myth:</a:t>
            </a:r>
            <a:r>
              <a:rPr lang="en-US" baseline="0" dirty="0" smtClean="0"/>
              <a:t> containers with any trace of food can’t be recycled. This is no longer true as recycling technologies have advanced and can process materials that have some traces of food.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Tip: when recycling boxes, make sure they do not have packing tape </a:t>
            </a:r>
          </a:p>
          <a:p>
            <a:endParaRPr lang="en-US" baseline="0" dirty="0" smtClean="0"/>
          </a:p>
          <a:p>
            <a:r>
              <a:rPr lang="en-US" b="1" dirty="0" smtClean="0"/>
              <a:t>Call out</a:t>
            </a:r>
            <a:r>
              <a:rPr lang="en-US" b="1" baseline="0" dirty="0" smtClean="0"/>
              <a:t> w</a:t>
            </a:r>
            <a:r>
              <a:rPr lang="en-US" b="1" dirty="0" smtClean="0"/>
              <a:t>hat can’t be recycled (will be shown on subsequent pages):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Napkins, tissues, or paper towels (compost)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Plastic utensils (trash)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Straws (trash)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Styrofoam (trash)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Coffee grounds &amp; single serve cups (compost)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Plastic bags (trash)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211BF-2F85-4647-A439-01CF570652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composting</a:t>
            </a:r>
            <a:r>
              <a:rPr lang="en-US" baseline="0" dirty="0" smtClean="0"/>
              <a:t> isn’t available, </a:t>
            </a:r>
            <a:r>
              <a:rPr lang="en-US" baseline="0" dirty="0" err="1" smtClean="0"/>
              <a:t>Greenware</a:t>
            </a:r>
            <a:r>
              <a:rPr lang="en-US" baseline="0" dirty="0" smtClean="0"/>
              <a:t> (plant-based plastics, #7) should be thrown in the trash because they will contaminate the </a:t>
            </a:r>
            <a:r>
              <a:rPr lang="en-US" baseline="0" smtClean="0"/>
              <a:t>recycling facility.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211BF-2F85-4647-A439-01CF570652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94" y="1066800"/>
            <a:ext cx="5899813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5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5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60" y="6324601"/>
            <a:ext cx="2843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6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4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0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3EA8-9F86-4194-B92D-8EC765CF055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E8FE-E377-4D3B-BF11-52A0BBA9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CAcQjRw&amp;url=http://s241.photobucket.com/user/dave777zwei/media/frisch%20drinkware/recycleCodes7.jpg.html&amp;ei=1LBNVOr0H_aCsQTllYDgBg&amp;bvm=bv.77880786,d.cWc&amp;psig=AFQjCNF6-yWvwvCsz6BnEByTSFjS955sQg&amp;ust=141446403448172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b="1" dirty="0" smtClean="0"/>
              <a:t>Waste Reduction &amp; Recycling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50" y="5029200"/>
            <a:ext cx="78105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HBS Student Sustainability Associate Program</a:t>
            </a:r>
          </a:p>
        </p:txBody>
      </p:sp>
    </p:spTree>
    <p:extLst>
      <p:ext uri="{BB962C8B-B14F-4D97-AF65-F5344CB8AC3E}">
        <p14:creationId xmlns:p14="http://schemas.microsoft.com/office/powerpoint/2010/main" val="12675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We produce a lot of waste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The average person generates over 4 pounds of trash per day (about 1.5 tons per year)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In 2009, Americans produced enough trash to circle the earth 24 times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Americans throw away (not recycle) 25 million plastic bottles every hour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/>
              <a:t>We’ve gotten better about recycling our waste, but have a long way to go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Over 75% of waste is recyclable, but only about 35% is recycled (up from 10% in 1990)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/>
              <a:t>Recycling waste can generate </a:t>
            </a:r>
            <a:r>
              <a:rPr lang="en-US" sz="1800" dirty="0"/>
              <a:t>some serious value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>
                <a:effectLst/>
              </a:rPr>
              <a:t>On average, it costs $30 per ton to recycle trash compared to $50 per ton to send it to the landfill, and $65-$75 </a:t>
            </a:r>
            <a:r>
              <a:rPr lang="en-US" sz="1600" dirty="0" smtClean="0"/>
              <a:t>per ton </a:t>
            </a:r>
            <a:r>
              <a:rPr lang="en-US" sz="1600" dirty="0" smtClean="0">
                <a:effectLst/>
              </a:rPr>
              <a:t>to incinerate it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The 36 billion aluminum cans in landfills last year had a scrap value of more than $600 million. Over the past twenty years we've thrown away aluminum cans worth over $12 billion on today's market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>
                <a:effectLst/>
              </a:rPr>
              <a:t>Every pound of recycled PET (plastic) used in place of virgin material reduces energy use in plastic production by 84% and greenhouse gas emissions by 71%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6459379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Sources: </a:t>
            </a:r>
            <a:r>
              <a:rPr lang="en-US" sz="1000" dirty="0" smtClean="0">
                <a:hlinkClick r:id="rId2"/>
              </a:rPr>
              <a:t>www.epa.gov</a:t>
            </a:r>
            <a:r>
              <a:rPr lang="en-US" sz="1000" dirty="0" smtClean="0"/>
              <a:t>, dosomething.org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97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It is nearly impossible to avoid generating waste and still be a functional, happy, and healthy person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average person is aware of the reduce, reuse, recycle concept, but this awareness often doesn’t translate to action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Some common challenges include: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Convenience – Who has time to do dishes or wash towels when there are disposable ones? Why would I go searching for a recycling bin when there’s a trash bin right here?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Uncertainty about what to throw away vs. recycle vs. compost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Not a top priority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80160" y="5562600"/>
            <a:ext cx="6583680" cy="457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 has been a challenge for you?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8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reen.harvard.edu/sites/green.harvard.edu/files/Screen%20Shot%202014-06-20%20at%201.37.34%20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4" y="1143000"/>
            <a:ext cx="88906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Where?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5791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Plant-based plastics (labeled #7) can’t be recycled!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365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Where?</a:t>
            </a:r>
            <a:endParaRPr lang="en-US" dirty="0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www.green.harvard.edu/sites/green.harvard.edu/files/Screen%20Shot%202014-06-20%20at%201.45.40%20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6" y="1143000"/>
            <a:ext cx="88776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1100" y="55923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Greenware</a:t>
            </a:r>
            <a:endParaRPr lang="en-US" sz="1600" b="1" dirty="0"/>
          </a:p>
        </p:txBody>
      </p:sp>
      <p:sp>
        <p:nvSpPr>
          <p:cNvPr id="7" name="AutoShape 2" descr="data:image/jpeg;base64,/9j/4AAQSkZJRgABAQAAAQABAAD/2wCEAAkGBhEQEBUUDxQSEhUWGBUUGBcYFRQWFxUSGx4hFRgYGRwYHSkeGiUjGRcWKy8jLycpOCwsFiAxNTA2NSgrLDUBCQoKBQUFDQUFDSkYEhgpKSkpKSkpKSkpKSkpKSkpKSkpKSkpKSkpKSkpKSkpKSkpKSkpKSkpKSkpKSkpKSkpKf/AABEIAJwAnAMBIgACEQEDEQH/xAAcAAEAAgIDAQAAAAAAAAAAAAAABwgFBgECBAP/xABBEAABAwICBwIKCQMEAwAAAAABAAIDBBEFIQYHEjFBUWETcQgUIiNCgYKRodIVFxgyU1RikpNScvAksbLBFkOi/8QAFAEBAAAAAAAAAAAAAAAAAAAAAP/EABQRAQAAAAAAAAAAAAAAAAAAAAD/2gAMAwEAAhEDEQA/AJxREQEREBERAREQEREBERAREQEREBERAREQEREBERAREQEREBFqumesihwoWqHl0pF2wss6QjmeDR1JHRRhWeEpKXeZo42tv6crnEj2WgD4oJ5RQ9o/4RlNI4NrYH098u0Y7tGDqRYOA7rqWqGujnjbJC9sjHi7XNIc1w6EIPuiIgIiICIiAiIgIiICIiAiIgLVtY+mrcKoXzZGV3kQtPpSncT0aLk91uK2gmyqtrd03+k693Zm8EN44uTs/Kk9o/ABBp+IYhLUSvlne6SR5LnOcbkk/wCepc0eFzzX7GKWS2/YY59u/ZCz+rfQ12K17ITcRN85M4ejEN4vzcbAd9+Ctjh+HRU8bYoGNijaLNa0WAHcP90FJ3xlpIcCCMiCLEFSLqd1juw6pbBO4mlmcGm5yikOQkHIX+90z4KVtcWruOvpHzwRjxqIbYIADpWD7zHf1eT93qLcVWNBeIFFHWpTTj6Qoeymdeensx1974/Qf7hY9W34qRUBERAREQEREBERAREQERdJZNlpNibAmwBJNs7ADeeiCNteWm/iVF4vC601SC3LeyDc93S99kd7uSrSBdZ/TvSKavr5pp2uYS7ZbG4EGONuTWEHcbb+pJW1aj9CPHq3t5m3gpiH57nzb2N62ttHuA4oJf1QaDjDKAGQWnntJLzaPQj9kHP9TndFvSIgKr+unQcYdXdpC20FRtSM5Mk/9jO4Egjo63BWgUPa8dN8PdTyULmvlnBBaQ0tbDIM7lzh5WRIIF8iRcFBD+gWlr8Mro523LL7ErR6cLvvD1ZEdWhWAwTW3FiOJMpMPYXxbMj5Jngt8loyEbTY5uLRc893FVdU1+DXhd5auoI+62OFp/uO24f/ACxBPCIiAiIgIiICIiAiLpK4hpLRtEAkC4FzwFzkLoO64LgN6hHTbXliFLK6FlF4o4cZ7vcRuu0NswjqC4KK8d09xGuv4zUyvafQB2GftZZvwQWb0x1dUOKs/wBRGBJazZmWbI3ln6Q6G/8A2vbodorFhlGymhzDblz7WMkh+889+WXAADgvPq6xbxrCqSXeTE1p/uZ5t3xaVsaCPJte2EMcWufNdpLT5l28ZLp9feD/AIk38LlGFbqHxZ8r3BsFnOc4eeG4m/JeHEdSWJ08T5Z/FmRxtLnOMwsGj1IJd+vvB/xJv4XLZcLrqDGqUSiNs8Li5oEsY3tNjk7dmqfsYSQGgkk2AGZJ4AK2OqjRubD8LihqLCQl8jm/0bZuGnqBa/W6DB6QagcNqLup+0pHfoO3HfmWPz9QIWe1aaC/RFK+Fz2yufK6TbDdm7bBrQQeg+K25RFrO11SUM0lJRwkTNsHSyjyW3FwWNv5WRFicuhQS6igLUxrPndXPp6+V8vjJ2mPeSdmcbmjg0OGVhYAhtt6n1AREQEREBERARFpWtjTb6LoHOjNp5bxQ8wSPKk9kZ95agiHXtpuKysFNCQYqYkEix25zk835N3d4PRR5hGCz1cnZUsb5ZLOdstFzstFyV5HvJJJJJOZJ3kqx2ojQbxSk8bmb56pALQRmyn3t/fkT02UHPg+4i80EtPIHNfTzOGyQQWteNoAg5jyg9SkvhHRRtkdI1jQ94a1zgAHODb7IJ42ufevugKv/hAacmWYUEDvNxWdNY/el3tYeYaLHvd0U36RYw2jpJqh+6KN8luZAuB6zYetU2qqiSomc913ySvLjxLnuN/9yglfUBoO2eZ1dO27ITsxAjIz2uX9dgEW6uB3hWDWG0OwBtDQwU7QPNsaHdZD5Tz63FxWZQFEmv3QjximFbC28kAtJbe6n59dhxv3OPJS2uk0LXtLXAFrgWkHcQciD6kFIopXMcHNJa5pBBBsQRmCDwsVbXVppmMUoGSm3at83MBwlHHucLH124KuWsrQw4XXvhFzE7zkLjxiJyBPEtOR7r8V7NUmmxwyvbtutBNaOUcBn5L/AGSfcXILWIuAVygIiICIiAqo63dKHV2KTZns4SYIxnYBhs4+0+57rcla0qk2Ihwmk277W2+9/wCq5v8AFBtOqvQr6Ur2sePMx2lm6sByZ7Ry7rq17GBoAaAABYAZADgAoI8GzE4myVcLiBI8RSN/U1m0HAd220+/kp5QEREEca/cRMWDuaCR2ssUfqBMh/4D3qBdXmHifFaOMi4M0ZI5tads/BpVtsSwiCpaG1MUUzQdoCRjXgOta4DgbGxPvXlo9FKGF4khpaaN7c2ubDG1zTuyIFxkT70GVCItf/8ANqZ2IigjPaTbD3ybJFog21mu/Ub7uHFBsCIiDRdb+hIxKgcY23ngvJFzI9NntNGXUNVVld2sq2QxvklcGsY0vc47g1ouT7gqU184fK97RYOe5wHIEkgILN6kNJ3VuFtbIbyU57Ak7ywAGMn2Tb2VIKg3wa2v/wBWc9jzQ6bWf/SnJAREQEREBVf106FSUOIPma3zFS50jHDcJDnIw8je5HMHoVaBeDG8DgrYXQ1UbZY3bweB4EHeCOBCCmmHYjLTytlge6ORh2muabEH/OHG6kam8IXFWtAc2mkI9IxuBPU7LgPgFmNJfBzma4uw6dj2bwyW7Xgcg5oLXesNWqu1G40DlTtPUTwW+L0GW+0Vif4dL+x/zp9orE/w6X9j/nWI+o/Gvyzf5oPnT6j8a/LN/mg+dBmPtFYn+HS/sf8AOrD0FQZIo3m13Ma423XIBy96rB9SGNflh/NB86s9h0JZDG1wzaxjSN+YABQRPrW10Cn2qXDXB02bZJhYiLgWs5u6+j37oa0T0xnw2qNTCGPkLXtPabTgdveTYgk3HNSjrZ1L7O3WYYzLN8tO0buJdEBw3ks4cOSiXR7RupxCbsaRnaSbLnW2mt8lu83cQOIQb/8AaKxP8Ol/Y/50+0Vif4dL+x/zrEfUfjX5Zv8ANB86fUfjX5Zv80HzoPJpfrXxDE4+yne2OLImONuy1xG7aJJLs+F7dMlqDGFxAAJJyAGZJ5BSLQag8XkcBIyGEc3ytNh3R7RUr6A6l6XDXtmmd4zUDMOLbMjPNjef6j6rIMhqj0PdhuHMZKLTSntpBxa4gBrD/a0C/W63VEQEREBERAREQEREBERAREQFqdPq7p4cUFfTWic5kjZYwPJe51iHj+k3Bvzvffe+2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encrypted-tbn2.gstatic.com/images?q=tbn:ANd9GcSccCrz7ppJd05ZcABxX6eBPmyX_lGUaVRe8nGqnhv9wBA6i8fV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3733800" y="5570954"/>
            <a:ext cx="398639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Where?</a:t>
            </a:r>
            <a:endParaRPr lang="en-US" dirty="0"/>
          </a:p>
        </p:txBody>
      </p:sp>
      <p:pic>
        <p:nvPicPr>
          <p:cNvPr id="6146" name="Picture 2" descr="http://www.green.harvard.edu/sites/green.harvard.edu/files/Screen%20Shot%202014-06-20%20at%201.48.13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219200"/>
            <a:ext cx="8915399" cy="563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7756</TotalTime>
  <Words>472</Words>
  <Application>Microsoft Office PowerPoint</Application>
  <PresentationFormat>On-screen Show (4:3)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Waste Reduction &amp; Recycling</vt:lpstr>
      <vt:lpstr>The Facts</vt:lpstr>
      <vt:lpstr>The Problem</vt:lpstr>
      <vt:lpstr>What Goes Where?</vt:lpstr>
      <vt:lpstr>What Goes Where?</vt:lpstr>
      <vt:lpstr>What Goes Where?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Rodriguez</dc:creator>
  <cp:lastModifiedBy>Hannah Neal</cp:lastModifiedBy>
  <cp:revision>49</cp:revision>
  <dcterms:created xsi:type="dcterms:W3CDTF">2014-10-17T17:48:01Z</dcterms:created>
  <dcterms:modified xsi:type="dcterms:W3CDTF">2017-03-01T23:20:15Z</dcterms:modified>
</cp:coreProperties>
</file>